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9" r:id="rId2"/>
    <p:sldId id="263" r:id="rId3"/>
    <p:sldId id="289" r:id="rId4"/>
    <p:sldId id="296" r:id="rId5"/>
    <p:sldId id="274" r:id="rId6"/>
    <p:sldId id="277" r:id="rId7"/>
    <p:sldId id="278" r:id="rId8"/>
    <p:sldId id="279" r:id="rId9"/>
    <p:sldId id="280" r:id="rId10"/>
    <p:sldId id="281" r:id="rId11"/>
    <p:sldId id="294" r:id="rId12"/>
    <p:sldId id="293" r:id="rId13"/>
    <p:sldId id="283" r:id="rId14"/>
    <p:sldId id="271" r:id="rId15"/>
    <p:sldId id="286" r:id="rId16"/>
    <p:sldId id="300" r:id="rId17"/>
    <p:sldId id="291" r:id="rId18"/>
    <p:sldId id="265" r:id="rId19"/>
    <p:sldId id="268" r:id="rId20"/>
    <p:sldId id="295" r:id="rId21"/>
  </p:sldIdLst>
  <p:sldSz cx="9144000" cy="6858000" type="screen4x3"/>
  <p:notesSz cx="6735763" cy="9869488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CB2"/>
    <a:srgbClr val="66FF99"/>
    <a:srgbClr val="FFFF00"/>
    <a:srgbClr val="0033CC"/>
    <a:srgbClr val="FF0066"/>
    <a:srgbClr val="99CCFF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1" autoAdjust="0"/>
    <p:restoredTop sz="94664" autoAdjust="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B9D12C8-EFAE-42F3-A08B-C95C81F82A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926F2-2ACB-43F7-AFBB-D5EB09F2C3B3}" type="slidenum">
              <a:rPr lang="en-US"/>
              <a:pPr/>
              <a:t>19</a:t>
            </a:fld>
            <a:endParaRPr lang="en-US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</p:spPr>
        <p:txBody>
          <a:bodyPr/>
          <a:lstStyle/>
          <a:p>
            <a:fld id="{9E98D453-4EEF-420F-870A-358C943A8C0F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61E8-0650-482F-B4EB-FB2BAB6CE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0BE2A-0312-43AB-A155-C5A47FEE5B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2A0A6-AAC9-4D47-945E-18470F1FC5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58B345-DA25-4C0A-9E9E-54C2B22F87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BAF43-5CCB-4C5C-93F1-786DFA545D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FDEE8-E34B-41E2-8E11-F45BFF219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2B137-DD6C-44BC-B590-94E9DFB2C8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8F13E-9B01-4CCE-9D9A-8952A4054C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7B421-974D-45AB-AE97-D11527F20B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5C729-3041-4CD2-8B7E-C640086238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9EDBE-A9B2-4F75-AA2A-44D606FF7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638C2-EFF5-48EF-B48E-234DF497EB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718EFD4D-15B8-46EC-8EFC-39823EA5D6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file:///D:\tai%20lieu%20Lan\tieng%20anh5\to&#224;n%20di&#7879;n%20&#7903;%20tr&#432;&#7901;ng%20th&#225;ng%203%20lop%205\Default%20Split%20Group\doan%202.mp3" TargetMode="External"/><Relationship Id="rId7" Type="http://schemas.openxmlformats.org/officeDocument/2006/relationships/image" Target="../media/image24.jpeg"/><Relationship Id="rId2" Type="http://schemas.openxmlformats.org/officeDocument/2006/relationships/audio" Target="file:///D:\tai%20lieu%20Lan\tieng%20anh5\to&#224;n%20di&#7879;n%20&#7903;%20tr&#432;&#7901;ng%20th&#225;ng%203%20lop%205\Default%20Split%20Group\doan%201.mp3" TargetMode="External"/><Relationship Id="rId1" Type="http://schemas.openxmlformats.org/officeDocument/2006/relationships/audio" Target="file:///D:\tai%20lieu%20Lan\tieng%20anh5\to&#224;n%20di&#7879;n%20&#7903;%20tr&#432;&#7901;ng%20th&#225;ng%203%20lop%205\Default%20Split%20Group\ca%20bai.mp3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file:///D:\tai%20lieu%20Lan\tieng%20anh5\to&#224;n%20di&#7879;n%20&#7903;%20tr&#432;&#7901;ng%20th&#225;ng%203%20lop%205\Default%20Split%20Group\doan%203.mp3" TargetMode="External"/><Relationship Id="rId4" Type="http://schemas.openxmlformats.org/officeDocument/2006/relationships/audio" Target="file:///D:\tai%20lieu%20Lan\tieng%20anh5\to&#224;n%20di&#7879;n%20&#7903;%20tr&#432;&#7901;ng%20th&#225;ng%203%20lop%205\Default%20Split%20Group\doan%204.mp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file:///D:\tai%20lieu%20Lan\tieng%20anh5\to&#224;n%20di&#7879;n%20&#7903;%20tr&#432;&#7901;ng%20th&#225;ng%203%20lop%205\Default%20Split%20Group\doan%204.mp3" TargetMode="External"/><Relationship Id="rId7" Type="http://schemas.openxmlformats.org/officeDocument/2006/relationships/image" Target="../media/image25.png"/><Relationship Id="rId2" Type="http://schemas.openxmlformats.org/officeDocument/2006/relationships/audio" Target="file:///D:\tai%20lieu%20Lan\tieng%20anh5\to&#224;n%20di&#7879;n%20&#7903;%20tr&#432;&#7901;ng%20th&#225;ng%203%20lop%205\Default%20Split%20Group\doan%202.mp3" TargetMode="External"/><Relationship Id="rId1" Type="http://schemas.openxmlformats.org/officeDocument/2006/relationships/audio" Target="file:///D:\tai%20lieu%20Lan\tieng%20anh5\to&#224;n%20di&#7879;n%20&#7903;%20tr&#432;&#7901;ng%20th&#225;ng%203%20lop%205\Default%20Split%20Group\doan%201.mp3" TargetMode="External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4.xml"/><Relationship Id="rId4" Type="http://schemas.openxmlformats.org/officeDocument/2006/relationships/audio" Target="file:///D:\tai%20lieu%20Lan\tieng%20anh5\to&#224;n%20di&#7879;n%20&#7903;%20tr&#432;&#7901;ng%20th&#225;ng%203%20lop%205\Default%20Split%20Group\doan%203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tai%20lieu%20Lan\tieng%20anh5\to&#224;n%20di&#7879;n%20&#7903;%20tr&#432;&#7901;ng%20th&#225;ng%203%20lop%205\Default%20Split%20Group\practice.mp3" TargetMode="External"/><Relationship Id="rId1" Type="http://schemas.openxmlformats.org/officeDocument/2006/relationships/audio" Target="file:///D:\tai%20lieu%20Lan\tieng%20anh5\to&#224;n%20di&#7879;n%20&#7903;%20tr&#432;&#7901;ng%20th&#225;ng%203%20lop%205\Default%20Split%20Group\&#7877;ample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file:///D:\tai%20lieu%20Lan\tieng%20anh5\to&#224;n%20di&#7879;n%20&#7903;%20tr&#432;&#7901;ng%20th&#225;ng%203%20lop%205\Default%20Split%20Group\nghe\01%20Track%201-9.mp3" TargetMode="External"/><Relationship Id="rId13" Type="http://schemas.openxmlformats.org/officeDocument/2006/relationships/image" Target="../media/image25.png"/><Relationship Id="rId3" Type="http://schemas.openxmlformats.org/officeDocument/2006/relationships/audio" Target="file:///D:\tai%20lieu%20Lan\tieng%20anh5\to&#224;n%20di&#7879;n%20&#7903;%20tr&#432;&#7901;ng%20th&#225;ng%203%20lop%205\Default%20Split%20Group\nghe\01%20Track%201-04.mp3" TargetMode="External"/><Relationship Id="rId7" Type="http://schemas.openxmlformats.org/officeDocument/2006/relationships/audio" Target="file:///D:\tai%20lieu%20Lan\tieng%20anh5\to&#224;n%20di&#7879;n%20&#7903;%20tr&#432;&#7901;ng%20th&#225;ng%203%20lop%205\Default%20Split%20Group\nghe\01%20Track%201-08.mp3" TargetMode="External"/><Relationship Id="rId12" Type="http://schemas.openxmlformats.org/officeDocument/2006/relationships/image" Target="../media/image3.wmf"/><Relationship Id="rId2" Type="http://schemas.openxmlformats.org/officeDocument/2006/relationships/audio" Target="file:///D:\tai%20lieu%20Lan\tieng%20anh5\to&#224;n%20di&#7879;n%20&#7903;%20tr&#432;&#7901;ng%20th&#225;ng%203%20lop%205\Default%20Split%20Group\nghe\01%20Track%201-03.mp3" TargetMode="External"/><Relationship Id="rId1" Type="http://schemas.openxmlformats.org/officeDocument/2006/relationships/audio" Target="file:///D:\tai%20lieu%20Lan\tieng%20anh5\to&#224;n%20di&#7879;n%20&#7903;%20tr&#432;&#7901;ng%20th&#225;ng%203%20lop%205\Default%20Split%20Group\nghe\01%20Track%201-02.mp3" TargetMode="External"/><Relationship Id="rId6" Type="http://schemas.openxmlformats.org/officeDocument/2006/relationships/audio" Target="file:///D:\tai%20lieu%20Lan\tieng%20anh5\to&#224;n%20di&#7879;n%20&#7903;%20tr&#432;&#7901;ng%20th&#225;ng%203%20lop%205\Default%20Split%20Group\nghe\01%20Track%201-07.mp3" TargetMode="External"/><Relationship Id="rId11" Type="http://schemas.openxmlformats.org/officeDocument/2006/relationships/image" Target="../media/image26.gif"/><Relationship Id="rId5" Type="http://schemas.openxmlformats.org/officeDocument/2006/relationships/audio" Target="file:///D:\tai%20lieu%20Lan\tieng%20anh5\to&#224;n%20di&#7879;n%20&#7903;%20tr&#432;&#7901;ng%20th&#225;ng%203%20lop%205\Default%20Split%20Group\nghe\01%20Track%201-06.mp3" TargetMode="External"/><Relationship Id="rId10" Type="http://schemas.openxmlformats.org/officeDocument/2006/relationships/slideLayout" Target="../slideLayouts/slideLayout12.xml"/><Relationship Id="rId4" Type="http://schemas.openxmlformats.org/officeDocument/2006/relationships/audio" Target="file:///D:\tai%20lieu%20Lan\tieng%20anh5\to&#224;n%20di&#7879;n%20&#7903;%20tr&#432;&#7901;ng%20th&#225;ng%203%20lop%205\Default%20Split%20Group\nghe\01%20Track%201-05.mp3" TargetMode="External"/><Relationship Id="rId9" Type="http://schemas.openxmlformats.org/officeDocument/2006/relationships/audio" Target="file:///D:\tai%20lieu%20Lan\tieng%20anh5\to&#224;n%20di&#7879;n%20&#7903;%20tr&#432;&#7901;ng%20th&#225;ng%203%20lop%205\Default%20Split%20Group\nghe\ca%20bai.mp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0.jpeg"/><Relationship Id="rId4" Type="http://schemas.openxmlformats.org/officeDocument/2006/relationships/image" Target="../media/image30.png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jpeg"/><Relationship Id="rId12" Type="http://schemas.openxmlformats.org/officeDocument/2006/relationships/image" Target="../media/image44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png"/><Relationship Id="rId10" Type="http://schemas.openxmlformats.org/officeDocument/2006/relationships/image" Target="../media/image42.gif"/><Relationship Id="rId4" Type="http://schemas.openxmlformats.org/officeDocument/2006/relationships/audio" Target="../media/audio1.wav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1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990600" y="1981200"/>
            <a:ext cx="51054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WordArt 5"/>
          <p:cNvSpPr>
            <a:spLocks noChangeArrowheads="1" noChangeShapeType="1" noTextEdit="1"/>
          </p:cNvSpPr>
          <p:nvPr/>
        </p:nvSpPr>
        <p:spPr bwMode="auto">
          <a:xfrm>
            <a:off x="1447800" y="1905000"/>
            <a:ext cx="3581400" cy="1143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BottomLeft"/>
              <a:lightRig rig="legacyNormal3" dir="t"/>
            </a:scene3d>
            <a:sp3d extrusionH="4302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>
                        <a:alpha val="80000"/>
                      </a:srgbClr>
                    </a:gs>
                    <a:gs pos="50000">
                      <a:srgbClr val="FFFF00"/>
                    </a:gs>
                    <a:gs pos="100000">
                      <a:srgbClr val="FF0000">
                        <a:alpha val="80000"/>
                      </a:srgbClr>
                    </a:gs>
                  </a:gsLst>
                  <a:lin ang="5400000" scaled="1"/>
                </a:gradFill>
                <a:latin typeface="Monotype Corsiva"/>
              </a:rPr>
              <a:t>English 5.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-990600" y="2743200"/>
            <a:ext cx="5943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6600">
                <a:solidFill>
                  <a:srgbClr val="006600"/>
                </a:solidFill>
                <a:latin typeface=".VnMysticalH" pitchFamily="34" charset="0"/>
              </a:rPr>
              <a:t> </a:t>
            </a:r>
            <a:r>
              <a:rPr lang="en-US" sz="2400">
                <a:solidFill>
                  <a:srgbClr val="CC3300"/>
                </a:solidFill>
                <a:latin typeface=".VnMysticalH" pitchFamily="34" charset="0"/>
              </a:rPr>
              <a:t>Teacher of english : </a:t>
            </a:r>
          </a:p>
        </p:txBody>
      </p:sp>
      <p:sp>
        <p:nvSpPr>
          <p:cNvPr id="79880" name="WordArt 8"/>
          <p:cNvSpPr>
            <a:spLocks noChangeArrowheads="1" noChangeShapeType="1" noTextEdit="1"/>
          </p:cNvSpPr>
          <p:nvPr/>
        </p:nvSpPr>
        <p:spPr bwMode="auto">
          <a:xfrm>
            <a:off x="3429000" y="3200400"/>
            <a:ext cx="2590800" cy="477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Hoàng</a:t>
            </a:r>
            <a:r>
              <a:rPr lang="en-US" sz="40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en-US" sz="4000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Thị</a:t>
            </a:r>
            <a:r>
              <a:rPr lang="en-US" sz="40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en-US" sz="4000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Hồng</a:t>
            </a:r>
            <a:r>
              <a:rPr lang="en-US" sz="40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cs typeface="Times New Roman" pitchFamily="18" charset="0"/>
              </a:rPr>
              <a:t>.</a:t>
            </a:r>
            <a:endParaRPr lang="en-US" sz="4000" i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cs typeface="Times New Roman" pitchFamily="18" charset="0"/>
            </a:endParaRPr>
          </a:p>
        </p:txBody>
      </p:sp>
      <p:sp>
        <p:nvSpPr>
          <p:cNvPr id="79881" name="WordArt 9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426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191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 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Ai Mo A </a:t>
            </a:r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Primary 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School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Bodon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Picture 04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1423650"/>
          </a:xfrm>
          <a:prstGeom prst="rect">
            <a:avLst/>
          </a:prstGeom>
          <a:noFill/>
        </p:spPr>
      </p:pic>
      <p:pic>
        <p:nvPicPr>
          <p:cNvPr id="59401" name="ca b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48000" y="1143000"/>
            <a:ext cx="304800" cy="304800"/>
          </a:xfrm>
          <a:prstGeom prst="rect">
            <a:avLst/>
          </a:prstGeom>
          <a:noFill/>
        </p:spPr>
      </p:pic>
      <p:pic>
        <p:nvPicPr>
          <p:cNvPr id="59402" name="doan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81000" y="2667000"/>
            <a:ext cx="304800" cy="304800"/>
          </a:xfrm>
          <a:prstGeom prst="rect">
            <a:avLst/>
          </a:prstGeom>
          <a:noFill/>
        </p:spPr>
      </p:pic>
      <p:pic>
        <p:nvPicPr>
          <p:cNvPr id="59403" name="doan 2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48200" y="2667000"/>
            <a:ext cx="304800" cy="304800"/>
          </a:xfrm>
          <a:prstGeom prst="rect">
            <a:avLst/>
          </a:prstGeom>
          <a:noFill/>
        </p:spPr>
      </p:pic>
      <p:pic>
        <p:nvPicPr>
          <p:cNvPr id="59405" name="doan 4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876800"/>
            <a:ext cx="304800" cy="304800"/>
          </a:xfrm>
          <a:prstGeom prst="rect">
            <a:avLst/>
          </a:prstGeom>
          <a:noFill/>
        </p:spPr>
      </p:pic>
      <p:pic>
        <p:nvPicPr>
          <p:cNvPr id="59406" name="doan 3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" y="4800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1" fill="hold"/>
                                        <p:tgtEl>
                                          <p:spTgt spid="59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7" fill="hold"/>
                                        <p:tgtEl>
                                          <p:spTgt spid="59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01" fill="hold"/>
                                        <p:tgtEl>
                                          <p:spTgt spid="594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949" fill="hold"/>
                                        <p:tgtEl>
                                          <p:spTgt spid="59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07" fill="hold"/>
                                        <p:tgtEl>
                                          <p:spTgt spid="59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40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Picture 0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810000"/>
            <a:ext cx="9144000" cy="17526000"/>
          </a:xfrm>
          <a:prstGeom prst="rect">
            <a:avLst/>
          </a:prstGeom>
          <a:noFill/>
        </p:spPr>
      </p:pic>
      <p:pic>
        <p:nvPicPr>
          <p:cNvPr id="73736" name="doan 1.mp3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457200" y="228600"/>
            <a:ext cx="304800" cy="304800"/>
          </a:xfrm>
          <a:ln/>
        </p:spPr>
      </p:pic>
      <p:pic>
        <p:nvPicPr>
          <p:cNvPr id="73744" name="doan 2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800600" y="381000"/>
            <a:ext cx="304800" cy="304800"/>
          </a:xfrm>
          <a:prstGeom prst="rect">
            <a:avLst/>
          </a:prstGeom>
          <a:noFill/>
        </p:spPr>
      </p:pic>
      <p:pic>
        <p:nvPicPr>
          <p:cNvPr id="73746" name="doan 4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657600"/>
            <a:ext cx="304800" cy="304800"/>
          </a:xfrm>
          <a:prstGeom prst="rect">
            <a:avLst/>
          </a:prstGeom>
          <a:noFill/>
        </p:spPr>
      </p:pic>
      <p:pic>
        <p:nvPicPr>
          <p:cNvPr id="73750" name="doan 3.mp3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audioFile r:link="rId4"/>
          </p:nvPr>
        </p:nvPicPr>
        <p:blipFill>
          <a:blip r:embed="rId7"/>
          <a:srcRect/>
          <a:stretch>
            <a:fillRect/>
          </a:stretch>
        </p:blipFill>
        <p:spPr>
          <a:xfrm>
            <a:off x="457200" y="3581400"/>
            <a:ext cx="304800" cy="304800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" fill="hold"/>
                                        <p:tgtEl>
                                          <p:spTgt spid="73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01" fill="hold"/>
                                        <p:tgtEl>
                                          <p:spTgt spid="737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49" fill="hold"/>
                                        <p:tgtEl>
                                          <p:spTgt spid="7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4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07" fill="hold"/>
                                        <p:tgtEl>
                                          <p:spTgt spid="73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5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1" descr="13pg1"/>
          <p:cNvPicPr preferRelativeResize="0"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" cy="1173163"/>
          </a:xfrm>
          <a:prstGeom prst="rect">
            <a:avLst/>
          </a:prstGeom>
          <a:noFill/>
        </p:spPr>
      </p:pic>
      <p:pic>
        <p:nvPicPr>
          <p:cNvPr id="71684" name="Picture 4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793" y="5685631"/>
            <a:ext cx="1219200" cy="1173163"/>
          </a:xfrm>
          <a:prstGeom prst="rect">
            <a:avLst/>
          </a:prstGeom>
          <a:noFill/>
        </p:spPr>
      </p:pic>
      <p:pic>
        <p:nvPicPr>
          <p:cNvPr id="71685" name="Picture 5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948613" y="5661025"/>
            <a:ext cx="1219200" cy="1173163"/>
          </a:xfrm>
          <a:prstGeom prst="rect">
            <a:avLst/>
          </a:prstGeom>
          <a:noFill/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23622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 u="sng">
                <a:cs typeface="Arial" charset="0"/>
              </a:rPr>
              <a:t>4.listening:</a:t>
            </a:r>
            <a:endParaRPr lang="vi-VN" sz="3600" u="sng">
              <a:cs typeface="Arial" charset="0"/>
            </a:endParaRP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 rot="10800000">
            <a:off x="5867400" y="2987675"/>
            <a:ext cx="460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cs typeface="Arial" charset="0"/>
              </a:rPr>
              <a:t>  </a:t>
            </a:r>
            <a:endParaRPr lang="vi-VN" sz="4000">
              <a:cs typeface="Arial" charset="0"/>
            </a:endParaRPr>
          </a:p>
        </p:txBody>
      </p: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6781800" y="381000"/>
            <a:ext cx="10985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0">
                <a:latin typeface=".VnArial" pitchFamily="34" charset="0"/>
                <a:sym typeface="Wingdings 2" pitchFamily="18" charset="2"/>
              </a:rPr>
              <a:t></a:t>
            </a:r>
            <a:r>
              <a:rPr lang="en-US" sz="2800" b="0">
                <a:solidFill>
                  <a:srgbClr val="FFFF00"/>
                </a:solidFill>
                <a:latin typeface=".VnArial" pitchFamily="34" charset="0"/>
                <a:sym typeface="Wingdings 2" pitchFamily="18" charset="2"/>
              </a:rPr>
              <a:t> 	</a:t>
            </a:r>
            <a:endParaRPr lang="en-US" sz="2800" b="0">
              <a:latin typeface=".VnArial" pitchFamily="34" charset="0"/>
            </a:endParaRPr>
          </a:p>
        </p:txBody>
      </p:sp>
      <p:sp>
        <p:nvSpPr>
          <p:cNvPr id="71715" name="AutoShape 35"/>
          <p:cNvSpPr>
            <a:spLocks noChangeArrowheads="1"/>
          </p:cNvSpPr>
          <p:nvPr/>
        </p:nvSpPr>
        <p:spPr bwMode="auto">
          <a:xfrm>
            <a:off x="609600" y="838200"/>
            <a:ext cx="7772400" cy="2667000"/>
          </a:xfrm>
          <a:prstGeom prst="horizontalScrol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6" name="Rectangle 36"/>
          <p:cNvSpPr>
            <a:spLocks noChangeArrowheads="1"/>
          </p:cNvSpPr>
          <p:nvPr/>
        </p:nvSpPr>
        <p:spPr bwMode="auto">
          <a:xfrm>
            <a:off x="1066800" y="12954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/>
              <a:t>What will the weather be like tomorrow?</a:t>
            </a:r>
          </a:p>
        </p:txBody>
      </p:sp>
      <p:sp>
        <p:nvSpPr>
          <p:cNvPr id="71717" name="Rectangle 37"/>
          <p:cNvSpPr>
            <a:spLocks noChangeArrowheads="1"/>
          </p:cNvSpPr>
          <p:nvPr/>
        </p:nvSpPr>
        <p:spPr bwMode="auto">
          <a:xfrm>
            <a:off x="1295400" y="2057400"/>
            <a:ext cx="586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/>
              <a:t>It’ll be cold and stormy.</a:t>
            </a:r>
          </a:p>
        </p:txBody>
      </p:sp>
      <p:sp>
        <p:nvSpPr>
          <p:cNvPr id="71713" name="AutoShape 33"/>
          <p:cNvSpPr>
            <a:spLocks noChangeArrowheads="1"/>
          </p:cNvSpPr>
          <p:nvPr/>
        </p:nvSpPr>
        <p:spPr bwMode="auto">
          <a:xfrm rot="-1735136">
            <a:off x="7010400" y="1219200"/>
            <a:ext cx="1295400" cy="990600"/>
          </a:xfrm>
          <a:custGeom>
            <a:avLst/>
            <a:gdLst>
              <a:gd name="G0" fmla="+- -1209385 0 0"/>
              <a:gd name="G1" fmla="+- -5963050 0 0"/>
              <a:gd name="G2" fmla="+- -1209385 0 -5963050"/>
              <a:gd name="G3" fmla="+- 10800 0 0"/>
              <a:gd name="G4" fmla="+- 0 0 -120938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41 0 0"/>
              <a:gd name="G9" fmla="+- 0 0 -5963050"/>
              <a:gd name="G10" fmla="+- 9641 0 2700"/>
              <a:gd name="G11" fmla="cos G10 -1209385"/>
              <a:gd name="G12" fmla="sin G10 -1209385"/>
              <a:gd name="G13" fmla="cos 13500 -1209385"/>
              <a:gd name="G14" fmla="sin 13500 -1209385"/>
              <a:gd name="G15" fmla="+- G11 10800 0"/>
              <a:gd name="G16" fmla="+- G12 10800 0"/>
              <a:gd name="G17" fmla="+- G13 10800 0"/>
              <a:gd name="G18" fmla="+- G14 10800 0"/>
              <a:gd name="G19" fmla="*/ 9641 1 2"/>
              <a:gd name="G20" fmla="+- G19 5400 0"/>
              <a:gd name="G21" fmla="cos G20 -1209385"/>
              <a:gd name="G22" fmla="sin G20 -1209385"/>
              <a:gd name="G23" fmla="+- G21 10800 0"/>
              <a:gd name="G24" fmla="+- G12 G23 G22"/>
              <a:gd name="G25" fmla="+- G22 G23 G11"/>
              <a:gd name="G26" fmla="cos 10800 -1209385"/>
              <a:gd name="G27" fmla="sin 10800 -1209385"/>
              <a:gd name="G28" fmla="cos 9641 -1209385"/>
              <a:gd name="G29" fmla="sin 9641 -120938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63050"/>
              <a:gd name="G36" fmla="sin G34 -5963050"/>
              <a:gd name="G37" fmla="+/ -5963050 -120938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41 G39"/>
              <a:gd name="G43" fmla="sin 964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037 w 21600"/>
              <a:gd name="T5" fmla="*/ 1983 h 21600"/>
              <a:gd name="T6" fmla="*/ 10623 w 21600"/>
              <a:gd name="T7" fmla="*/ 580 h 21600"/>
              <a:gd name="T8" fmla="*/ 16368 w 21600"/>
              <a:gd name="T9" fmla="*/ 2929 h 21600"/>
              <a:gd name="T10" fmla="*/ 23605 w 21600"/>
              <a:gd name="T11" fmla="*/ 6526 h 21600"/>
              <a:gd name="T12" fmla="*/ 21533 w 21600"/>
              <a:gd name="T13" fmla="*/ 10675 h 21600"/>
              <a:gd name="T14" fmla="*/ 17384 w 21600"/>
              <a:gd name="T15" fmla="*/ 86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945" y="7748"/>
                </a:moveTo>
                <a:cubicBezTo>
                  <a:pt x="18632" y="3812"/>
                  <a:pt x="14948" y="1159"/>
                  <a:pt x="10800" y="1159"/>
                </a:cubicBezTo>
                <a:cubicBezTo>
                  <a:pt x="10744" y="1158"/>
                  <a:pt x="10689" y="1159"/>
                  <a:pt x="10633" y="1160"/>
                </a:cubicBezTo>
                <a:lnTo>
                  <a:pt x="10613" y="1"/>
                </a:lnTo>
                <a:cubicBezTo>
                  <a:pt x="10675" y="0"/>
                  <a:pt x="10737" y="-1"/>
                  <a:pt x="10800" y="0"/>
                </a:cubicBezTo>
                <a:cubicBezTo>
                  <a:pt x="15447" y="0"/>
                  <a:pt x="19573" y="2973"/>
                  <a:pt x="21044" y="7381"/>
                </a:cubicBezTo>
                <a:lnTo>
                  <a:pt x="23605" y="6526"/>
                </a:lnTo>
                <a:lnTo>
                  <a:pt x="21533" y="10675"/>
                </a:lnTo>
                <a:lnTo>
                  <a:pt x="17384" y="8602"/>
                </a:lnTo>
                <a:lnTo>
                  <a:pt x="19945" y="7748"/>
                </a:lnTo>
                <a:close/>
              </a:path>
            </a:pathLst>
          </a:custGeom>
          <a:solidFill>
            <a:schemeClr val="accent1"/>
          </a:solidFill>
          <a:ln w="25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8" name="AutoShape 38"/>
          <p:cNvSpPr>
            <a:spLocks noChangeArrowheads="1"/>
          </p:cNvSpPr>
          <p:nvPr/>
        </p:nvSpPr>
        <p:spPr bwMode="auto">
          <a:xfrm rot="-1735136">
            <a:off x="4343400" y="2057400"/>
            <a:ext cx="1295400" cy="990600"/>
          </a:xfrm>
          <a:custGeom>
            <a:avLst/>
            <a:gdLst>
              <a:gd name="G0" fmla="+- -1209385 0 0"/>
              <a:gd name="G1" fmla="+- -5963050 0 0"/>
              <a:gd name="G2" fmla="+- -1209385 0 -5963050"/>
              <a:gd name="G3" fmla="+- 10800 0 0"/>
              <a:gd name="G4" fmla="+- 0 0 -120938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41 0 0"/>
              <a:gd name="G9" fmla="+- 0 0 -5963050"/>
              <a:gd name="G10" fmla="+- 9641 0 2700"/>
              <a:gd name="G11" fmla="cos G10 -1209385"/>
              <a:gd name="G12" fmla="sin G10 -1209385"/>
              <a:gd name="G13" fmla="cos 13500 -1209385"/>
              <a:gd name="G14" fmla="sin 13500 -1209385"/>
              <a:gd name="G15" fmla="+- G11 10800 0"/>
              <a:gd name="G16" fmla="+- G12 10800 0"/>
              <a:gd name="G17" fmla="+- G13 10800 0"/>
              <a:gd name="G18" fmla="+- G14 10800 0"/>
              <a:gd name="G19" fmla="*/ 9641 1 2"/>
              <a:gd name="G20" fmla="+- G19 5400 0"/>
              <a:gd name="G21" fmla="cos G20 -1209385"/>
              <a:gd name="G22" fmla="sin G20 -1209385"/>
              <a:gd name="G23" fmla="+- G21 10800 0"/>
              <a:gd name="G24" fmla="+- G12 G23 G22"/>
              <a:gd name="G25" fmla="+- G22 G23 G11"/>
              <a:gd name="G26" fmla="cos 10800 -1209385"/>
              <a:gd name="G27" fmla="sin 10800 -1209385"/>
              <a:gd name="G28" fmla="cos 9641 -1209385"/>
              <a:gd name="G29" fmla="sin 9641 -120938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63050"/>
              <a:gd name="G36" fmla="sin G34 -5963050"/>
              <a:gd name="G37" fmla="+/ -5963050 -120938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41 G39"/>
              <a:gd name="G43" fmla="sin 964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037 w 21600"/>
              <a:gd name="T5" fmla="*/ 1983 h 21600"/>
              <a:gd name="T6" fmla="*/ 10623 w 21600"/>
              <a:gd name="T7" fmla="*/ 580 h 21600"/>
              <a:gd name="T8" fmla="*/ 16368 w 21600"/>
              <a:gd name="T9" fmla="*/ 2929 h 21600"/>
              <a:gd name="T10" fmla="*/ 23605 w 21600"/>
              <a:gd name="T11" fmla="*/ 6526 h 21600"/>
              <a:gd name="T12" fmla="*/ 21533 w 21600"/>
              <a:gd name="T13" fmla="*/ 10675 h 21600"/>
              <a:gd name="T14" fmla="*/ 17384 w 21600"/>
              <a:gd name="T15" fmla="*/ 8602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945" y="7748"/>
                </a:moveTo>
                <a:cubicBezTo>
                  <a:pt x="18632" y="3812"/>
                  <a:pt x="14948" y="1159"/>
                  <a:pt x="10800" y="1159"/>
                </a:cubicBezTo>
                <a:cubicBezTo>
                  <a:pt x="10744" y="1158"/>
                  <a:pt x="10689" y="1159"/>
                  <a:pt x="10633" y="1160"/>
                </a:cubicBezTo>
                <a:lnTo>
                  <a:pt x="10613" y="1"/>
                </a:lnTo>
                <a:cubicBezTo>
                  <a:pt x="10675" y="0"/>
                  <a:pt x="10737" y="-1"/>
                  <a:pt x="10800" y="0"/>
                </a:cubicBezTo>
                <a:cubicBezTo>
                  <a:pt x="15447" y="0"/>
                  <a:pt x="19573" y="2973"/>
                  <a:pt x="21044" y="7381"/>
                </a:cubicBezTo>
                <a:lnTo>
                  <a:pt x="23605" y="6526"/>
                </a:lnTo>
                <a:lnTo>
                  <a:pt x="21533" y="10675"/>
                </a:lnTo>
                <a:lnTo>
                  <a:pt x="17384" y="8602"/>
                </a:lnTo>
                <a:lnTo>
                  <a:pt x="19945" y="7748"/>
                </a:lnTo>
                <a:close/>
              </a:path>
            </a:pathLst>
          </a:custGeom>
          <a:solidFill>
            <a:schemeClr val="accent1"/>
          </a:solidFill>
          <a:ln w="25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9" name="Line 39"/>
          <p:cNvSpPr>
            <a:spLocks noChangeShapeType="1"/>
          </p:cNvSpPr>
          <p:nvPr/>
        </p:nvSpPr>
        <p:spPr bwMode="auto">
          <a:xfrm>
            <a:off x="2743200" y="2743200"/>
            <a:ext cx="2667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838200" y="38100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 sz="2800">
                <a:solidFill>
                  <a:srgbClr val="0033CC"/>
                </a:solidFill>
              </a:rPr>
              <a:t>Dùng để hỏi : thời tiết ngày mai sẽ như thế nào? Và câu trả lời.</a:t>
            </a:r>
          </a:p>
        </p:txBody>
      </p:sp>
      <p:sp>
        <p:nvSpPr>
          <p:cNvPr id="71721" name="AutoShape 41"/>
          <p:cNvSpPr>
            <a:spLocks noChangeArrowheads="1"/>
          </p:cNvSpPr>
          <p:nvPr/>
        </p:nvSpPr>
        <p:spPr bwMode="auto">
          <a:xfrm>
            <a:off x="381000" y="38862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5" grpId="0" animBg="1"/>
      <p:bldP spid="71716" grpId="0"/>
      <p:bldP spid="71717" grpId="0"/>
      <p:bldP spid="71713" grpId="0" animBg="1"/>
      <p:bldP spid="71718" grpId="0" animBg="1"/>
      <p:bldP spid="71719" grpId="0" animBg="1"/>
      <p:bldP spid="71720" grpId="0"/>
      <p:bldP spid="717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RNRC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43000" cy="1100138"/>
          </a:xfrm>
          <a:prstGeom prst="rect">
            <a:avLst/>
          </a:prstGeom>
          <a:noFill/>
        </p:spPr>
      </p:pic>
      <p:pic>
        <p:nvPicPr>
          <p:cNvPr id="61443" name="Picture 3" descr="CRNRC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587" y="5811838"/>
            <a:ext cx="1090613" cy="1049338"/>
          </a:xfrm>
          <a:prstGeom prst="rect">
            <a:avLst/>
          </a:prstGeom>
          <a:noFill/>
        </p:spPr>
      </p:pic>
      <p:pic>
        <p:nvPicPr>
          <p:cNvPr id="61444" name="Picture 4" descr="CRNRC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077200" y="5784850"/>
            <a:ext cx="1090613" cy="1049338"/>
          </a:xfrm>
          <a:prstGeom prst="rect">
            <a:avLst/>
          </a:prstGeom>
          <a:noFill/>
        </p:spPr>
      </p:pic>
      <p:pic>
        <p:nvPicPr>
          <p:cNvPr id="61446" name="Picture 6" descr="Picture 0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-11277600"/>
            <a:ext cx="7772400" cy="19050000"/>
          </a:xfrm>
          <a:prstGeom prst="rect">
            <a:avLst/>
          </a:prstGeom>
          <a:noFill/>
        </p:spPr>
      </p:pic>
      <p:pic>
        <p:nvPicPr>
          <p:cNvPr id="61450" name="ễampl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19200" y="3657600"/>
            <a:ext cx="304800" cy="304800"/>
          </a:xfrm>
          <a:prstGeom prst="rect">
            <a:avLst/>
          </a:prstGeom>
          <a:noFill/>
        </p:spPr>
      </p:pic>
      <p:pic>
        <p:nvPicPr>
          <p:cNvPr id="61451" name="practic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62400" y="1371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1" fill="hold"/>
                                        <p:tgtEl>
                                          <p:spTgt spid="61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5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87" fill="hold"/>
                                        <p:tgtEl>
                                          <p:spTgt spid="61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3pg1"/>
          <p:cNvPicPr preferRelativeResize="0"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05800" y="0"/>
            <a:ext cx="838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CRNRC0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219200" cy="1173163"/>
          </a:xfrm>
          <a:prstGeom prst="rect">
            <a:avLst/>
          </a:prstGeom>
          <a:noFill/>
        </p:spPr>
      </p:pic>
      <p:pic>
        <p:nvPicPr>
          <p:cNvPr id="19465" name="Picture 9" descr="CRNRC0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6200000">
            <a:off x="-793" y="5685631"/>
            <a:ext cx="1219200" cy="1173163"/>
          </a:xfrm>
          <a:prstGeom prst="rect">
            <a:avLst/>
          </a:prstGeom>
          <a:noFill/>
        </p:spPr>
      </p:pic>
      <p:pic>
        <p:nvPicPr>
          <p:cNvPr id="19469" name="Picture 13" descr="CRNRC00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800000">
            <a:off x="7948613" y="5661025"/>
            <a:ext cx="1219200" cy="1173163"/>
          </a:xfrm>
          <a:prstGeom prst="rect">
            <a:avLst/>
          </a:prstGeom>
          <a:noFill/>
        </p:spPr>
      </p:pic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33400" y="685800"/>
            <a:ext cx="23622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 u="sng">
                <a:cs typeface="Arial" charset="0"/>
              </a:rPr>
              <a:t>4.listening:</a:t>
            </a:r>
            <a:endParaRPr lang="vi-VN" sz="3600" u="sng">
              <a:cs typeface="Arial" charset="0"/>
            </a:endParaRPr>
          </a:p>
        </p:txBody>
      </p:sp>
      <p:graphicFrame>
        <p:nvGraphicFramePr>
          <p:cNvPr id="19536" name="Group 80"/>
          <p:cNvGraphicFramePr>
            <a:graphicFrameLocks noGrp="1"/>
          </p:cNvGraphicFramePr>
          <p:nvPr>
            <p:ph/>
          </p:nvPr>
        </p:nvGraphicFramePr>
        <p:xfrm>
          <a:off x="609600" y="1524000"/>
          <a:ext cx="8305800" cy="4876801"/>
        </p:xfrm>
        <a:graphic>
          <a:graphicData uri="http://schemas.openxmlformats.org/drawingml/2006/table">
            <a:tbl>
              <a:tblPr/>
              <a:tblGrid>
                <a:gridCol w="2193925"/>
                <a:gridCol w="6111875"/>
              </a:tblGrid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Viet Nam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Today             Tomorrow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1301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The north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cold and _____     ____   and rainy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</a:tr>
              <a:tr h="1298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Central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_____ and foggy     cold and  ____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</a:tr>
              <a:tr h="1303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The south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humid and ____     ___  and stormy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CB2"/>
                    </a:solidFill>
                  </a:tcPr>
                </a:tc>
              </a:tr>
            </a:tbl>
          </a:graphicData>
        </a:graphic>
      </p:graphicFrame>
      <p:sp>
        <p:nvSpPr>
          <p:cNvPr id="19509" name="Rectangle 53"/>
          <p:cNvSpPr>
            <a:spLocks noChangeArrowheads="1"/>
          </p:cNvSpPr>
          <p:nvPr/>
        </p:nvSpPr>
        <p:spPr bwMode="auto">
          <a:xfrm>
            <a:off x="4419600" y="23622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windy</a:t>
            </a:r>
          </a:p>
        </p:txBody>
      </p:sp>
      <p:sp>
        <p:nvSpPr>
          <p:cNvPr id="19524" name="Text Box 68"/>
          <p:cNvSpPr txBox="1">
            <a:spLocks noChangeArrowheads="1"/>
          </p:cNvSpPr>
          <p:nvPr/>
        </p:nvSpPr>
        <p:spPr bwMode="auto">
          <a:xfrm rot="10800000">
            <a:off x="5867400" y="2987675"/>
            <a:ext cx="460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cs typeface="Arial" charset="0"/>
              </a:rPr>
              <a:t>  </a:t>
            </a:r>
            <a:endParaRPr lang="vi-VN" sz="4000">
              <a:cs typeface="Arial" charset="0"/>
            </a:endParaRPr>
          </a:p>
        </p:txBody>
      </p:sp>
      <p:sp>
        <p:nvSpPr>
          <p:cNvPr id="19528" name="Line 72"/>
          <p:cNvSpPr>
            <a:spLocks noChangeShapeType="1"/>
          </p:cNvSpPr>
          <p:nvPr/>
        </p:nvSpPr>
        <p:spPr bwMode="auto">
          <a:xfrm>
            <a:off x="5715000" y="1524000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37" name="Rectangle 81"/>
          <p:cNvSpPr>
            <a:spLocks noChangeArrowheads="1"/>
          </p:cNvSpPr>
          <p:nvPr/>
        </p:nvSpPr>
        <p:spPr bwMode="auto">
          <a:xfrm>
            <a:off x="5867400" y="23622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cold</a:t>
            </a:r>
          </a:p>
        </p:txBody>
      </p:sp>
      <p:sp>
        <p:nvSpPr>
          <p:cNvPr id="19538" name="Rectangle 82"/>
          <p:cNvSpPr>
            <a:spLocks noChangeArrowheads="1"/>
          </p:cNvSpPr>
          <p:nvPr/>
        </p:nvSpPr>
        <p:spPr bwMode="auto">
          <a:xfrm>
            <a:off x="7696200" y="36576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foggy</a:t>
            </a:r>
          </a:p>
        </p:txBody>
      </p:sp>
      <p:sp>
        <p:nvSpPr>
          <p:cNvPr id="19539" name="Rectangle 83"/>
          <p:cNvSpPr>
            <a:spLocks noChangeArrowheads="1"/>
          </p:cNvSpPr>
          <p:nvPr/>
        </p:nvSpPr>
        <p:spPr bwMode="auto">
          <a:xfrm>
            <a:off x="4648200" y="49530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rainy</a:t>
            </a:r>
          </a:p>
        </p:txBody>
      </p:sp>
      <p:sp>
        <p:nvSpPr>
          <p:cNvPr id="19540" name="Rectangle 84"/>
          <p:cNvSpPr>
            <a:spLocks noChangeArrowheads="1"/>
          </p:cNvSpPr>
          <p:nvPr/>
        </p:nvSpPr>
        <p:spPr bwMode="auto">
          <a:xfrm>
            <a:off x="5867400" y="49530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cool</a:t>
            </a:r>
          </a:p>
        </p:txBody>
      </p:sp>
      <p:sp>
        <p:nvSpPr>
          <p:cNvPr id="19541" name="Rectangle 85"/>
          <p:cNvSpPr>
            <a:spLocks noChangeArrowheads="1"/>
          </p:cNvSpPr>
          <p:nvPr/>
        </p:nvSpPr>
        <p:spPr bwMode="auto">
          <a:xfrm>
            <a:off x="2895600" y="36576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</a:pPr>
            <a:r>
              <a:rPr lang="en-US">
                <a:solidFill>
                  <a:srgbClr val="FF0066"/>
                </a:solidFill>
              </a:rPr>
              <a:t>cool</a:t>
            </a:r>
          </a:p>
        </p:txBody>
      </p:sp>
      <p:sp>
        <p:nvSpPr>
          <p:cNvPr id="19542" name="Text Box 86"/>
          <p:cNvSpPr txBox="1">
            <a:spLocks noChangeArrowheads="1"/>
          </p:cNvSpPr>
          <p:nvPr/>
        </p:nvSpPr>
        <p:spPr bwMode="auto">
          <a:xfrm>
            <a:off x="7391400" y="0"/>
            <a:ext cx="10985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0">
                <a:latin typeface=".VnArial" pitchFamily="34" charset="0"/>
                <a:sym typeface="Wingdings 2" pitchFamily="18" charset="2"/>
              </a:rPr>
              <a:t></a:t>
            </a:r>
            <a:r>
              <a:rPr lang="en-US" sz="2800" b="0">
                <a:solidFill>
                  <a:srgbClr val="FFFF00"/>
                </a:solidFill>
                <a:latin typeface=".VnArial" pitchFamily="34" charset="0"/>
                <a:sym typeface="Wingdings 2" pitchFamily="18" charset="2"/>
              </a:rPr>
              <a:t> 	</a:t>
            </a:r>
            <a:endParaRPr lang="en-US" sz="2800" b="0">
              <a:latin typeface=".VnArial" pitchFamily="34" charset="0"/>
            </a:endParaRPr>
          </a:p>
        </p:txBody>
      </p:sp>
      <p:pic>
        <p:nvPicPr>
          <p:cNvPr id="19548" name="01 Track 1-0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152400"/>
            <a:ext cx="304800" cy="304800"/>
          </a:xfrm>
          <a:prstGeom prst="rect">
            <a:avLst/>
          </a:prstGeom>
          <a:noFill/>
        </p:spPr>
      </p:pic>
      <p:pic>
        <p:nvPicPr>
          <p:cNvPr id="19549" name="01 Track 1-03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152400"/>
            <a:ext cx="304800" cy="304800"/>
          </a:xfrm>
          <a:prstGeom prst="rect">
            <a:avLst/>
          </a:prstGeom>
          <a:noFill/>
        </p:spPr>
      </p:pic>
      <p:pic>
        <p:nvPicPr>
          <p:cNvPr id="19550" name="01 Track 1-04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038600" y="152400"/>
            <a:ext cx="304800" cy="304800"/>
          </a:xfrm>
          <a:prstGeom prst="rect">
            <a:avLst/>
          </a:prstGeom>
          <a:noFill/>
        </p:spPr>
      </p:pic>
      <p:pic>
        <p:nvPicPr>
          <p:cNvPr id="19551" name="01 Track 1-05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228600"/>
            <a:ext cx="304800" cy="381000"/>
          </a:xfrm>
          <a:prstGeom prst="rect">
            <a:avLst/>
          </a:prstGeom>
          <a:noFill/>
        </p:spPr>
      </p:pic>
      <p:pic>
        <p:nvPicPr>
          <p:cNvPr id="19552" name="01 Track 1-06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791200" y="762000"/>
            <a:ext cx="304800" cy="304800"/>
          </a:xfrm>
          <a:prstGeom prst="rect">
            <a:avLst/>
          </a:prstGeom>
          <a:noFill/>
        </p:spPr>
      </p:pic>
      <p:pic>
        <p:nvPicPr>
          <p:cNvPr id="19553" name="01 Track 1-07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248400" y="838200"/>
            <a:ext cx="304800" cy="304800"/>
          </a:xfrm>
          <a:prstGeom prst="rect">
            <a:avLst/>
          </a:prstGeom>
          <a:noFill/>
        </p:spPr>
      </p:pic>
      <p:pic>
        <p:nvPicPr>
          <p:cNvPr id="19554" name="01 Track 1-08.mp3">
            <a:hlinkClick r:id="" action="ppaction://media"/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705600" y="838200"/>
            <a:ext cx="304800" cy="304800"/>
          </a:xfrm>
          <a:prstGeom prst="rect">
            <a:avLst/>
          </a:prstGeom>
          <a:noFill/>
        </p:spPr>
      </p:pic>
      <p:pic>
        <p:nvPicPr>
          <p:cNvPr id="19555" name="01 Track 1-9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7086600" y="914400"/>
            <a:ext cx="304800" cy="304800"/>
          </a:xfrm>
          <a:prstGeom prst="rect">
            <a:avLst/>
          </a:prstGeom>
          <a:noFill/>
        </p:spPr>
      </p:pic>
      <p:pic>
        <p:nvPicPr>
          <p:cNvPr id="19556" name="ca bai.mp3">
            <a:hlinkClick r:id="" action="ppaction://media"/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228600"/>
            <a:ext cx="381000" cy="381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417" fill="hold"/>
                                        <p:tgtEl>
                                          <p:spTgt spid="19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48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4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893" fill="hold"/>
                                        <p:tgtEl>
                                          <p:spTgt spid="19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49"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4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959" fill="hold"/>
                                        <p:tgtEl>
                                          <p:spTgt spid="19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0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0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53" fill="hold"/>
                                        <p:tgtEl>
                                          <p:spTgt spid="19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1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1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779" fill="hold"/>
                                        <p:tgtEl>
                                          <p:spTgt spid="195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2"/>
                  </p:tgtEl>
                </p:cond>
              </p:nextCondLst>
            </p:seq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933" fill="hold"/>
                                        <p:tgtEl>
                                          <p:spTgt spid="19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3"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3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91" fill="hold"/>
                                        <p:tgtEl>
                                          <p:spTgt spid="19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4"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519" fill="hold"/>
                                        <p:tgtEl>
                                          <p:spTgt spid="19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5"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5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0723" fill="hold"/>
                                        <p:tgtEl>
                                          <p:spTgt spid="19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56"/>
                  </p:tgtEl>
                </p:cond>
              </p:nextCondLst>
            </p:seq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56"/>
                </p:tgtEl>
              </p:cMediaNode>
            </p:audio>
          </p:childTnLst>
        </p:cTn>
      </p:par>
    </p:tnLst>
    <p:bldLst>
      <p:bldP spid="19509" grpId="0"/>
      <p:bldP spid="19528" grpId="0" animBg="1"/>
      <p:bldP spid="19537" grpId="0"/>
      <p:bldP spid="19538" grpId="0"/>
      <p:bldP spid="19539" grpId="0"/>
      <p:bldP spid="19540" grpId="0"/>
      <p:bldP spid="19541" grpId="0"/>
      <p:bldP spid="195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6" name="Picture 4" descr="Picture 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-4343400"/>
            <a:ext cx="6315075" cy="1158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stor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2971800" cy="2209800"/>
          </a:xfrm>
          <a:prstGeom prst="rect">
            <a:avLst/>
          </a:prstGeom>
          <a:noFill/>
        </p:spPr>
      </p:pic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9" name="Picture 7" descr="cloud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514600"/>
            <a:ext cx="3048000" cy="2286000"/>
          </a:xfrm>
          <a:prstGeom prst="rect">
            <a:avLst/>
          </a:prstGeom>
          <a:noFill/>
        </p:spPr>
      </p:pic>
      <p:pic>
        <p:nvPicPr>
          <p:cNvPr id="69640" name="Picture 8" descr="co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514600"/>
            <a:ext cx="3048000" cy="2286000"/>
          </a:xfrm>
          <a:prstGeom prst="rect">
            <a:avLst/>
          </a:prstGeom>
          <a:noFill/>
        </p:spPr>
      </p:pic>
      <p:pic>
        <p:nvPicPr>
          <p:cNvPr id="69641" name="Picture 9" descr="rainy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28600"/>
            <a:ext cx="2971800" cy="2209800"/>
          </a:xfrm>
          <a:prstGeom prst="rect">
            <a:avLst/>
          </a:prstGeom>
          <a:noFill/>
        </p:spPr>
      </p:pic>
      <p:pic>
        <p:nvPicPr>
          <p:cNvPr id="69642" name="Picture 10" descr="snowy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124200" cy="2133600"/>
          </a:xfrm>
          <a:prstGeom prst="rect">
            <a:avLst/>
          </a:prstGeom>
          <a:noFill/>
        </p:spPr>
      </p:pic>
      <p:pic>
        <p:nvPicPr>
          <p:cNvPr id="69643" name="Picture 11" descr="sunny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228600"/>
            <a:ext cx="2895600" cy="2209800"/>
          </a:xfrm>
          <a:prstGeom prst="rect">
            <a:avLst/>
          </a:prstGeom>
          <a:noFill/>
        </p:spPr>
      </p:pic>
      <p:pic>
        <p:nvPicPr>
          <p:cNvPr id="69644" name="Picture 12" descr="windy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0" y="4686300"/>
            <a:ext cx="2895600" cy="2171700"/>
          </a:xfrm>
          <a:prstGeom prst="rect">
            <a:avLst/>
          </a:prstGeom>
          <a:noFill/>
        </p:spPr>
      </p:pic>
      <p:pic>
        <p:nvPicPr>
          <p:cNvPr id="69646" name="Picture 14" descr="tải xuống (4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851400"/>
            <a:ext cx="2667000" cy="20066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69651" name="Picture 19" descr="imag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4830763"/>
            <a:ext cx="2847975" cy="2027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284287" cy="1295400"/>
          </a:xfrm>
          <a:prstGeom prst="rect">
            <a:avLst/>
          </a:prstGeom>
          <a:noFill/>
        </p:spPr>
      </p:pic>
      <p:pic>
        <p:nvPicPr>
          <p:cNvPr id="11267" name="Picture 3" descr="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917700"/>
            <a:ext cx="1284287" cy="1295400"/>
          </a:xfrm>
          <a:prstGeom prst="rect">
            <a:avLst/>
          </a:prstGeom>
          <a:noFill/>
        </p:spPr>
      </p:pic>
      <p:pic>
        <p:nvPicPr>
          <p:cNvPr id="11268" name="Picture 4" descr="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644900"/>
            <a:ext cx="1284287" cy="1295400"/>
          </a:xfrm>
          <a:prstGeom prst="rect">
            <a:avLst/>
          </a:prstGeom>
          <a:noFill/>
        </p:spPr>
      </p:pic>
      <p:pic>
        <p:nvPicPr>
          <p:cNvPr id="11269" name="Picture 5" descr="1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373688"/>
            <a:ext cx="1284287" cy="1295400"/>
          </a:xfrm>
          <a:prstGeom prst="rect">
            <a:avLst/>
          </a:prstGeom>
          <a:noFill/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2667000" y="1295400"/>
            <a:ext cx="4267200" cy="1524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Homework.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029200" y="6400800"/>
            <a:ext cx="39624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i="1">
                <a:solidFill>
                  <a:schemeClr val="tx2"/>
                </a:solidFill>
                <a:latin typeface="Arial" charset="0"/>
              </a:rPr>
              <a:t>Common European Framework reference- CEFR.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590800"/>
            <a:ext cx="952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3622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b="0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4339" name="Picture 3" descr="button1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0"/>
            <a:ext cx="3124200" cy="685800"/>
          </a:xfrm>
          <a:prstGeom prst="rect">
            <a:avLst/>
          </a:prstGeom>
          <a:noFill/>
        </p:spPr>
      </p:pic>
      <p:pic>
        <p:nvPicPr>
          <p:cNvPr id="14340" name="Picture 4" descr="button1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286000"/>
            <a:ext cx="3124200" cy="762000"/>
          </a:xfrm>
          <a:prstGeom prst="rect">
            <a:avLst/>
          </a:prstGeom>
          <a:noFill/>
        </p:spPr>
      </p:pic>
      <p:pic>
        <p:nvPicPr>
          <p:cNvPr id="14341" name="Picture 5" descr="button1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3187700"/>
            <a:ext cx="3048000" cy="698500"/>
          </a:xfrm>
          <a:prstGeom prst="rect">
            <a:avLst/>
          </a:prstGeom>
          <a:noFill/>
        </p:spPr>
      </p:pic>
      <p:pic>
        <p:nvPicPr>
          <p:cNvPr id="14342" name="Picture 6" descr="button1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4013200"/>
            <a:ext cx="3048000" cy="711200"/>
          </a:xfrm>
          <a:prstGeom prst="rect">
            <a:avLst/>
          </a:prstGeom>
          <a:noFill/>
        </p:spPr>
      </p:pic>
      <p:pic>
        <p:nvPicPr>
          <p:cNvPr id="14343" name="Picture 7" descr="button1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4889500"/>
            <a:ext cx="2438400" cy="673100"/>
          </a:xfrm>
          <a:prstGeom prst="rect">
            <a:avLst/>
          </a:prstGeom>
          <a:noFill/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04800" y="16002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36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04800" y="2438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44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228600" y="3276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36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4347" name="Picture 11" descr="tough_guy_drumming_hc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3657600"/>
            <a:ext cx="2254250" cy="2667000"/>
          </a:xfrm>
          <a:prstGeom prst="rect">
            <a:avLst/>
          </a:prstGeom>
          <a:noFill/>
        </p:spPr>
      </p:pic>
      <p:pic>
        <p:nvPicPr>
          <p:cNvPr id="14348" name="Picture 12" descr="gypsy_woman_guitar_si_a_hc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" y="2667000"/>
            <a:ext cx="1084263" cy="1943100"/>
          </a:xfrm>
          <a:prstGeom prst="rect">
            <a:avLst/>
          </a:prstGeom>
          <a:noFill/>
        </p:spPr>
      </p:pic>
      <p:pic>
        <p:nvPicPr>
          <p:cNvPr id="14349" name="Picture 13" descr="bassist_lights_h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657600"/>
            <a:ext cx="1547813" cy="2324100"/>
          </a:xfrm>
          <a:prstGeom prst="rect">
            <a:avLst/>
          </a:prstGeom>
          <a:noFill/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057400" y="2590800"/>
            <a:ext cx="65532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>
                <a:solidFill>
                  <a:srgbClr val="990099"/>
                </a:solidFill>
                <a:latin typeface="Arial" charset="0"/>
                <a:cs typeface="Arial" charset="0"/>
              </a:rPr>
              <a:t>Goodbye !</a:t>
            </a:r>
          </a:p>
        </p:txBody>
      </p:sp>
      <p:pic>
        <p:nvPicPr>
          <p:cNvPr id="14351" name="Picture 15" descr="bd13738_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3657600"/>
            <a:ext cx="4419600" cy="2762250"/>
          </a:xfrm>
          <a:prstGeom prst="rect">
            <a:avLst/>
          </a:prstGeom>
          <a:noFill/>
        </p:spPr>
      </p:pic>
      <p:sp>
        <p:nvSpPr>
          <p:cNvPr id="14352" name="WordArt 16"/>
          <p:cNvSpPr>
            <a:spLocks noChangeArrowheads="1" noChangeShapeType="1" noTextEdit="1"/>
          </p:cNvSpPr>
          <p:nvPr/>
        </p:nvSpPr>
        <p:spPr bwMode="auto">
          <a:xfrm>
            <a:off x="1524000" y="1143000"/>
            <a:ext cx="62484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61638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THANK YOU </a:t>
            </a:r>
          </a:p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FOR YOUR ATTENTION </a:t>
            </a:r>
          </a:p>
        </p:txBody>
      </p:sp>
      <p:sp>
        <p:nvSpPr>
          <p:cNvPr id="54282" name="WordArt 10"/>
          <p:cNvSpPr>
            <a:spLocks noChangeArrowheads="1" noChangeShapeType="1" noTextEdit="1"/>
          </p:cNvSpPr>
          <p:nvPr/>
        </p:nvSpPr>
        <p:spPr bwMode="auto">
          <a:xfrm>
            <a:off x="381000" y="152400"/>
            <a:ext cx="2895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noFill/>
                  <a:round/>
                  <a:headEnd/>
                  <a:tailEnd/>
                </a:ln>
                <a:solidFill>
                  <a:srgbClr val="6600CC"/>
                </a:solidFill>
                <a:effectLst>
                  <a:prstShdw prst="shdw17" dist="17961" dir="2700000">
                    <a:srgbClr val="3D007A"/>
                  </a:prstShdw>
                </a:effectLst>
                <a:latin typeface=".VnPresent"/>
              </a:rPr>
              <a:t>Nghia Dao Primary School</a:t>
            </a:r>
          </a:p>
        </p:txBody>
      </p:sp>
    </p:spTree>
    <p:custDataLst>
      <p:tags r:id="rId1"/>
    </p:custDataLst>
  </p:cSld>
  <p:clrMapOvr>
    <a:masterClrMapping/>
  </p:clrMapOvr>
  <p:transition spd="med">
    <p:strips/>
    <p:sndAc>
      <p:stSnd>
        <p:snd r:embed="rId4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21" presetClass="emph" presetSubtype="0" repeatCount="indefinite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 build="allAtOnce"/>
      <p:bldP spid="14352" grpId="0" animBg="1"/>
      <p:bldP spid="542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A013"/>
          <p:cNvPicPr>
            <a:picLocks noChangeAspect="1" noChangeArrowheads="1"/>
          </p:cNvPicPr>
          <p:nvPr/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848600" y="5611813"/>
            <a:ext cx="1295400" cy="1246187"/>
          </a:xfrm>
          <a:prstGeom prst="rect">
            <a:avLst/>
          </a:prstGeom>
          <a:noFill/>
        </p:spPr>
      </p:pic>
      <p:pic>
        <p:nvPicPr>
          <p:cNvPr id="9220" name="Picture 4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95400" cy="1246188"/>
          </a:xfrm>
          <a:prstGeom prst="rect">
            <a:avLst/>
          </a:prstGeom>
          <a:noFill/>
        </p:spPr>
      </p:pic>
      <p:pic>
        <p:nvPicPr>
          <p:cNvPr id="9221" name="Picture 5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947819" y="23019"/>
            <a:ext cx="1219200" cy="1173162"/>
          </a:xfrm>
          <a:prstGeom prst="rect">
            <a:avLst/>
          </a:prstGeom>
          <a:noFill/>
        </p:spPr>
      </p:pic>
      <p:pic>
        <p:nvPicPr>
          <p:cNvPr id="9222" name="Picture 6" descr="CRNRC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3018" y="5661818"/>
            <a:ext cx="1219200" cy="1173163"/>
          </a:xfrm>
          <a:prstGeom prst="rect">
            <a:avLst/>
          </a:prstGeom>
          <a:noFill/>
        </p:spPr>
      </p:pic>
      <p:pic>
        <p:nvPicPr>
          <p:cNvPr id="9224" name="Picture 2" descr="Them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1981200" y="914400"/>
            <a:ext cx="487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i="1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latin typeface=".VnAristote"/>
              </a:rPr>
              <a:t>Ckecking up: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" cy="1173163"/>
          </a:xfrm>
          <a:prstGeom prst="rect">
            <a:avLst/>
          </a:prstGeom>
          <a:noFill/>
        </p:spPr>
      </p:pic>
      <p:pic>
        <p:nvPicPr>
          <p:cNvPr id="74755" name="Picture 3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793" y="5685631"/>
            <a:ext cx="1219200" cy="1173163"/>
          </a:xfrm>
          <a:prstGeom prst="rect">
            <a:avLst/>
          </a:prstGeom>
          <a:noFill/>
        </p:spPr>
      </p:pic>
      <p:pic>
        <p:nvPicPr>
          <p:cNvPr id="74756" name="Picture 4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948613" y="5661025"/>
            <a:ext cx="1219200" cy="1173163"/>
          </a:xfrm>
          <a:prstGeom prst="rect">
            <a:avLst/>
          </a:prstGeom>
          <a:noFill/>
        </p:spPr>
      </p:pic>
      <p:pic>
        <p:nvPicPr>
          <p:cNvPr id="74757" name="Picture 11" descr="13pg1"/>
          <p:cNvPicPr preferRelativeResize="0"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0"/>
            <a:ext cx="1143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2362200" y="1447800"/>
            <a:ext cx="4572000" cy="3059113"/>
            <a:chOff x="432" y="1536"/>
            <a:chExt cx="2880" cy="1927"/>
          </a:xfrm>
        </p:grpSpPr>
        <p:pic>
          <p:nvPicPr>
            <p:cNvPr id="74759" name="Picture 7" descr="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1536"/>
              <a:ext cx="2880" cy="19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1920" y="1536"/>
              <a:ext cx="12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>
                  <a:solidFill>
                    <a:srgbClr val="FF0066"/>
                  </a:solidFill>
                </a:rPr>
                <a:t>Hai Phong</a:t>
              </a:r>
            </a:p>
          </p:txBody>
        </p:sp>
      </p:grp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2362200" y="1447800"/>
            <a:ext cx="4648200" cy="3059113"/>
            <a:chOff x="432" y="1536"/>
            <a:chExt cx="2928" cy="1927"/>
          </a:xfrm>
        </p:grpSpPr>
        <p:pic>
          <p:nvPicPr>
            <p:cNvPr id="74762" name="Picture 10" descr="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2" y="1536"/>
              <a:ext cx="2880" cy="19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4763" name="Rectangle 11"/>
            <p:cNvSpPr>
              <a:spLocks noChangeArrowheads="1"/>
            </p:cNvSpPr>
            <p:nvPr/>
          </p:nvSpPr>
          <p:spPr bwMode="auto">
            <a:xfrm>
              <a:off x="2544" y="1536"/>
              <a:ext cx="8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>
                  <a:solidFill>
                    <a:srgbClr val="FF0066"/>
                  </a:solidFill>
                </a:rPr>
                <a:t>Hue</a:t>
              </a:r>
            </a:p>
          </p:txBody>
        </p:sp>
      </p:grp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2362200" y="1447800"/>
            <a:ext cx="4572000" cy="3044825"/>
            <a:chOff x="0" y="1680"/>
            <a:chExt cx="2880" cy="1918"/>
          </a:xfrm>
        </p:grpSpPr>
        <p:pic>
          <p:nvPicPr>
            <p:cNvPr id="74765" name="Picture 13" descr="0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680"/>
              <a:ext cx="2880" cy="19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4766" name="Rectangle 14"/>
            <p:cNvSpPr>
              <a:spLocks noChangeArrowheads="1"/>
            </p:cNvSpPr>
            <p:nvPr/>
          </p:nvSpPr>
          <p:spPr bwMode="auto">
            <a:xfrm>
              <a:off x="0" y="1680"/>
              <a:ext cx="235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>
                  <a:solidFill>
                    <a:srgbClr val="FF0066"/>
                  </a:solidFill>
                </a:rPr>
                <a:t>Ho Chi Minh City</a:t>
              </a:r>
            </a:p>
          </p:txBody>
        </p:sp>
      </p:grpSp>
      <p:grpSp>
        <p:nvGrpSpPr>
          <p:cNvPr id="74767" name="Group 15"/>
          <p:cNvGrpSpPr>
            <a:grpSpLocks/>
          </p:cNvGrpSpPr>
          <p:nvPr/>
        </p:nvGrpSpPr>
        <p:grpSpPr bwMode="auto">
          <a:xfrm>
            <a:off x="2362200" y="1447800"/>
            <a:ext cx="4572000" cy="3011488"/>
            <a:chOff x="528" y="2112"/>
            <a:chExt cx="2880" cy="1897"/>
          </a:xfrm>
        </p:grpSpPr>
        <p:pic>
          <p:nvPicPr>
            <p:cNvPr id="74768" name="Picture 16" descr="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8" y="2112"/>
              <a:ext cx="2880" cy="18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74769" name="Rectangle 17"/>
            <p:cNvSpPr>
              <a:spLocks noChangeArrowheads="1"/>
            </p:cNvSpPr>
            <p:nvPr/>
          </p:nvSpPr>
          <p:spPr bwMode="auto">
            <a:xfrm>
              <a:off x="624" y="2112"/>
              <a:ext cx="124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>
                  <a:solidFill>
                    <a:srgbClr val="FF0066"/>
                  </a:solidFill>
                </a:rPr>
                <a:t>Bac Ninh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icture3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599" name="Group 15"/>
          <p:cNvGrpSpPr>
            <a:grpSpLocks/>
          </p:cNvGrpSpPr>
          <p:nvPr/>
        </p:nvGrpSpPr>
        <p:grpSpPr bwMode="auto">
          <a:xfrm>
            <a:off x="1295400" y="685800"/>
            <a:ext cx="7010400" cy="5334000"/>
            <a:chOff x="816" y="432"/>
            <a:chExt cx="4416" cy="3360"/>
          </a:xfrm>
        </p:grpSpPr>
        <p:pic>
          <p:nvPicPr>
            <p:cNvPr id="67588" name="Picture 4" descr="rain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576"/>
              <a:ext cx="2016" cy="1523"/>
            </a:xfrm>
            <a:prstGeom prst="rect">
              <a:avLst/>
            </a:prstGeom>
            <a:noFill/>
          </p:spPr>
        </p:pic>
        <p:pic>
          <p:nvPicPr>
            <p:cNvPr id="67589" name="Picture 5" descr="wind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8" y="576"/>
              <a:ext cx="2064" cy="1536"/>
            </a:xfrm>
            <a:prstGeom prst="rect">
              <a:avLst/>
            </a:prstGeom>
            <a:noFill/>
            <a:ln w="19050">
              <a:solidFill>
                <a:srgbClr val="808000"/>
              </a:solidFill>
              <a:miter lim="800000"/>
              <a:headEnd/>
              <a:tailEnd/>
            </a:ln>
          </p:spPr>
        </p:pic>
        <p:pic>
          <p:nvPicPr>
            <p:cNvPr id="67590" name="Picture 6" descr="nhung-hinh-anh-ky-vi-cua-thien-nhien-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6" y="2256"/>
              <a:ext cx="2016" cy="153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67591" name="Picture 7" descr="Sun-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6" y="2256"/>
              <a:ext cx="2064" cy="1536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</p:spPr>
        </p:pic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816" y="528"/>
              <a:ext cx="124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 sz="2800"/>
                <a:t>Bac Ninh</a:t>
              </a:r>
            </a:p>
          </p:txBody>
        </p:sp>
        <p:sp>
          <p:nvSpPr>
            <p:cNvPr id="67595" name="Rectangle 11"/>
            <p:cNvSpPr>
              <a:spLocks noChangeArrowheads="1"/>
            </p:cNvSpPr>
            <p:nvPr/>
          </p:nvSpPr>
          <p:spPr bwMode="auto">
            <a:xfrm>
              <a:off x="816" y="2160"/>
              <a:ext cx="124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 sz="2800"/>
                <a:t>Hue</a:t>
              </a:r>
            </a:p>
          </p:txBody>
        </p:sp>
        <p:sp>
          <p:nvSpPr>
            <p:cNvPr id="67596" name="Rectangle 12"/>
            <p:cNvSpPr>
              <a:spLocks noChangeArrowheads="1"/>
            </p:cNvSpPr>
            <p:nvPr/>
          </p:nvSpPr>
          <p:spPr bwMode="auto">
            <a:xfrm>
              <a:off x="3024" y="2160"/>
              <a:ext cx="220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 sz="2800">
                  <a:solidFill>
                    <a:srgbClr val="0033CC"/>
                  </a:solidFill>
                </a:rPr>
                <a:t>Ho Chi Minh City</a:t>
              </a: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3984" y="432"/>
              <a:ext cx="124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endParaRPr lang="en-US" sz="2800">
                <a:solidFill>
                  <a:srgbClr val="0033CC"/>
                </a:solidFill>
              </a:endParaRPr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2928" y="480"/>
              <a:ext cx="192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25000"/>
                </a:lnSpc>
              </a:pPr>
              <a:r>
                <a:rPr lang="en-US" sz="2800">
                  <a:solidFill>
                    <a:srgbClr val="0033CC"/>
                  </a:solidFill>
                </a:rPr>
                <a:t>Hai Phong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9" descr="mqdefault 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600200"/>
            <a:ext cx="3352800" cy="4724400"/>
          </a:xfrm>
          <a:prstGeom prst="rect">
            <a:avLst/>
          </a:prstGeom>
          <a:noFill/>
        </p:spPr>
      </p:pic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981200" y="838200"/>
            <a:ext cx="5105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weather forecast</a:t>
            </a:r>
            <a:endParaRPr lang="vi-VN" sz="40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tải xuống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81000"/>
            <a:ext cx="4038600" cy="61722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62000" y="83820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north</a:t>
            </a:r>
            <a:endParaRPr lang="vi-VN" sz="40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838200" y="541020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south</a:t>
            </a:r>
            <a:endParaRPr lang="vi-VN" sz="40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33400" y="289560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0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central</a:t>
            </a:r>
            <a:endParaRPr lang="vi-VN" sz="40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6" grpId="0"/>
      <p:bldP spid="512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2438400" y="609600"/>
            <a:ext cx="6248400" cy="5715000"/>
            <a:chOff x="1536" y="384"/>
            <a:chExt cx="3936" cy="3600"/>
          </a:xfrm>
        </p:grpSpPr>
        <p:pic>
          <p:nvPicPr>
            <p:cNvPr id="55300" name="Picture 4" descr="imag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0" y="2256"/>
              <a:ext cx="1872" cy="1728"/>
            </a:xfrm>
            <a:prstGeom prst="rect">
              <a:avLst/>
            </a:prstGeom>
            <a:noFill/>
            <a:ln w="28575" cap="rnd">
              <a:solidFill>
                <a:srgbClr val="99CC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55301" name="Picture 5" descr="images (1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384"/>
              <a:ext cx="1872" cy="1654"/>
            </a:xfrm>
            <a:prstGeom prst="rect">
              <a:avLst/>
            </a:prstGeom>
            <a:noFill/>
            <a:ln w="28575" cap="rnd">
              <a:solidFill>
                <a:srgbClr val="008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55302" name="Picture 6" descr="images (2)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6" y="384"/>
              <a:ext cx="1872" cy="1680"/>
            </a:xfrm>
            <a:prstGeom prst="rect">
              <a:avLst/>
            </a:prstGeom>
            <a:noFill/>
            <a:ln w="28575" cap="rnd">
              <a:solidFill>
                <a:srgbClr val="00808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55303" name="Picture 7" descr="images (3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36" y="2304"/>
              <a:ext cx="1872" cy="1680"/>
            </a:xfrm>
            <a:prstGeom prst="rect">
              <a:avLst/>
            </a:prstGeom>
            <a:noFill/>
            <a:ln w="28575" cap="rnd">
              <a:solidFill>
                <a:srgbClr val="99CC00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55306" name="Rectangle 10"/>
          <p:cNvSpPr>
            <a:spLocks noGrp="1" noChangeArrowheads="1"/>
          </p:cNvSpPr>
          <p:nvPr>
            <p:ph type="title"/>
          </p:nvPr>
        </p:nvSpPr>
        <p:spPr>
          <a:xfrm>
            <a:off x="-1371600" y="990600"/>
            <a:ext cx="5257800" cy="1143000"/>
          </a:xfrm>
          <a:noFill/>
          <a:ln/>
        </p:spPr>
        <p:txBody>
          <a:bodyPr/>
          <a:lstStyle/>
          <a:p>
            <a:r>
              <a:rPr lang="en-US" b="1">
                <a:latin typeface="Comic Sans MS" pitchFamily="66" charset="0"/>
              </a:rPr>
              <a:t>stormy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1905000" y="609600"/>
            <a:ext cx="5867400" cy="5486400"/>
            <a:chOff x="1200" y="192"/>
            <a:chExt cx="3696" cy="3936"/>
          </a:xfrm>
        </p:grpSpPr>
        <p:pic>
          <p:nvPicPr>
            <p:cNvPr id="56324" name="Picture 4" descr="tải xuống (4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6" y="1488"/>
              <a:ext cx="1680" cy="1440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</p:spPr>
        </p:pic>
        <p:pic>
          <p:nvPicPr>
            <p:cNvPr id="56325" name="Picture 5" descr="images (4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0" y="192"/>
              <a:ext cx="1680" cy="139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56326" name="Picture 6" descr="images (5)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0" y="2784"/>
              <a:ext cx="1692" cy="134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685800" y="27432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foggy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7356" name="Group 12"/>
          <p:cNvGrpSpPr>
            <a:grpSpLocks/>
          </p:cNvGrpSpPr>
          <p:nvPr/>
        </p:nvGrpSpPr>
        <p:grpSpPr bwMode="auto">
          <a:xfrm>
            <a:off x="1447800" y="533400"/>
            <a:ext cx="6810375" cy="5257800"/>
            <a:chOff x="1200" y="144"/>
            <a:chExt cx="4290" cy="3984"/>
          </a:xfrm>
        </p:grpSpPr>
        <p:pic>
          <p:nvPicPr>
            <p:cNvPr id="57348" name="Picture 4" descr="images (7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0" y="144"/>
              <a:ext cx="1788" cy="1536"/>
            </a:xfrm>
            <a:prstGeom prst="rect">
              <a:avLst/>
            </a:prstGeom>
            <a:noFill/>
          </p:spPr>
        </p:pic>
        <p:pic>
          <p:nvPicPr>
            <p:cNvPr id="57353" name="Picture 9" descr="imag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" y="2592"/>
              <a:ext cx="1794" cy="1536"/>
            </a:xfrm>
            <a:prstGeom prst="rect">
              <a:avLst/>
            </a:prstGeom>
            <a:noFill/>
          </p:spPr>
        </p:pic>
        <p:pic>
          <p:nvPicPr>
            <p:cNvPr id="57354" name="Picture 10" descr="images (1)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0" y="960"/>
              <a:ext cx="1872" cy="1500"/>
            </a:xfrm>
            <a:prstGeom prst="rect">
              <a:avLst/>
            </a:prstGeom>
            <a:noFill/>
          </p:spPr>
        </p:pic>
      </p:grp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1295400" y="33528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humid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952500"/>
          </a:xfrm>
          <a:prstGeom prst="rect">
            <a:avLst/>
          </a:prstGeom>
          <a:noFill/>
        </p:spPr>
      </p:pic>
      <p:pic>
        <p:nvPicPr>
          <p:cNvPr id="58371" name="Picture 3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175" y="5886450"/>
            <a:ext cx="1014413" cy="976313"/>
          </a:xfrm>
          <a:prstGeom prst="rect">
            <a:avLst/>
          </a:prstGeom>
          <a:noFill/>
        </p:spPr>
      </p:pic>
      <p:pic>
        <p:nvPicPr>
          <p:cNvPr id="58372" name="Picture 4" descr="CRNRC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8153400" y="5857875"/>
            <a:ext cx="1014413" cy="976313"/>
          </a:xfrm>
          <a:prstGeom prst="rect">
            <a:avLst/>
          </a:prstGeom>
          <a:noFill/>
        </p:spPr>
      </p:pic>
      <p:pic>
        <p:nvPicPr>
          <p:cNvPr id="58373" name="Picture 11" descr="13pg1"/>
          <p:cNvPicPr preferRelativeResize="0"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0"/>
            <a:ext cx="9906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04800" y="228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1.south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2.north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  3.central </a:t>
            </a:r>
          </a:p>
        </p:txBody>
      </p:sp>
      <p:pic>
        <p:nvPicPr>
          <p:cNvPr id="58376" name="Picture 8" descr="images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28600"/>
            <a:ext cx="1943100" cy="2819400"/>
          </a:xfrm>
          <a:prstGeom prst="rect">
            <a:avLst/>
          </a:prstGeom>
          <a:noFill/>
        </p:spPr>
      </p:pic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457200" y="4419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 4.stormy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5.foggy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6.humid</a:t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sz="44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4648200" y="42672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e.</a:t>
            </a:r>
          </a:p>
        </p:txBody>
      </p:sp>
      <p:grpSp>
        <p:nvGrpSpPr>
          <p:cNvPr id="58403" name="Group 35"/>
          <p:cNvGrpSpPr>
            <a:grpSpLocks/>
          </p:cNvGrpSpPr>
          <p:nvPr/>
        </p:nvGrpSpPr>
        <p:grpSpPr bwMode="auto">
          <a:xfrm>
            <a:off x="4724400" y="3200400"/>
            <a:ext cx="2743200" cy="3508375"/>
            <a:chOff x="2976" y="2016"/>
            <a:chExt cx="1728" cy="2210"/>
          </a:xfrm>
        </p:grpSpPr>
        <p:pic>
          <p:nvPicPr>
            <p:cNvPr id="58380" name="Picture 12" descr="images (4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6" y="2016"/>
              <a:ext cx="1008" cy="67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</p:pic>
        <p:pic>
          <p:nvPicPr>
            <p:cNvPr id="58385" name="Picture 17" descr="images (1)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96" y="2784"/>
              <a:ext cx="1008" cy="672"/>
            </a:xfrm>
            <a:prstGeom prst="rect">
              <a:avLst/>
            </a:prstGeom>
            <a:noFill/>
            <a:ln w="28575" cap="rnd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58389" name="Picture 21" descr="images (2)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96" y="3552"/>
              <a:ext cx="960" cy="674"/>
            </a:xfrm>
            <a:prstGeom prst="rect">
              <a:avLst/>
            </a:prstGeom>
            <a:noFill/>
            <a:ln w="28575" cap="rnd">
              <a:solidFill>
                <a:srgbClr val="00808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58394" name="Rectangle 26"/>
            <p:cNvSpPr>
              <a:spLocks noChangeArrowheads="1"/>
            </p:cNvSpPr>
            <p:nvPr/>
          </p:nvSpPr>
          <p:spPr bwMode="auto">
            <a:xfrm>
              <a:off x="3120" y="2016"/>
              <a:ext cx="72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125000"/>
                </a:lnSpc>
              </a:pPr>
              <a:r>
                <a:rPr lang="en-US" sz="4400">
                  <a:solidFill>
                    <a:schemeClr val="tx2"/>
                  </a:solidFill>
                  <a:latin typeface="Comic Sans MS" pitchFamily="66" charset="0"/>
                </a:rPr>
                <a:t>d.</a:t>
              </a:r>
            </a:p>
          </p:txBody>
        </p:sp>
        <p:sp>
          <p:nvSpPr>
            <p:cNvPr id="58396" name="Rectangle 28"/>
            <p:cNvSpPr>
              <a:spLocks noChangeArrowheads="1"/>
            </p:cNvSpPr>
            <p:nvPr/>
          </p:nvSpPr>
          <p:spPr bwMode="auto">
            <a:xfrm>
              <a:off x="2976" y="3360"/>
              <a:ext cx="1056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125000"/>
                </a:lnSpc>
              </a:pPr>
              <a:r>
                <a:rPr lang="en-US" sz="4400">
                  <a:solidFill>
                    <a:schemeClr val="tx2"/>
                  </a:solidFill>
                  <a:latin typeface="Comic Sans MS" pitchFamily="66" charset="0"/>
                </a:rPr>
                <a:t>f.</a:t>
              </a:r>
            </a:p>
          </p:txBody>
        </p:sp>
      </p:grp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3581400" y="1066800"/>
            <a:ext cx="1905000" cy="144780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8" name="Line 30"/>
          <p:cNvSpPr>
            <a:spLocks noChangeShapeType="1"/>
          </p:cNvSpPr>
          <p:nvPr/>
        </p:nvSpPr>
        <p:spPr bwMode="auto">
          <a:xfrm flipV="1">
            <a:off x="3657600" y="838200"/>
            <a:ext cx="1524000" cy="990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 flipV="1">
            <a:off x="3733800" y="1905000"/>
            <a:ext cx="1752600" cy="914400"/>
          </a:xfrm>
          <a:prstGeom prst="line">
            <a:avLst/>
          </a:prstGeom>
          <a:noFill/>
          <a:ln w="28575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400" name="Line 32"/>
          <p:cNvSpPr>
            <a:spLocks noChangeShapeType="1"/>
          </p:cNvSpPr>
          <p:nvPr/>
        </p:nvSpPr>
        <p:spPr bwMode="auto">
          <a:xfrm>
            <a:off x="4038600" y="4114800"/>
            <a:ext cx="1219200" cy="1600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 flipV="1">
            <a:off x="3733800" y="3962400"/>
            <a:ext cx="1524000" cy="1066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3733800" y="5029200"/>
            <a:ext cx="1447800" cy="76200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404" name="Oval 36"/>
          <p:cNvSpPr>
            <a:spLocks noChangeArrowheads="1"/>
          </p:cNvSpPr>
          <p:nvPr/>
        </p:nvSpPr>
        <p:spPr bwMode="auto">
          <a:xfrm>
            <a:off x="5410200" y="304800"/>
            <a:ext cx="15240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05" name="Oval 37"/>
          <p:cNvSpPr>
            <a:spLocks noChangeArrowheads="1"/>
          </p:cNvSpPr>
          <p:nvPr/>
        </p:nvSpPr>
        <p:spPr bwMode="auto">
          <a:xfrm>
            <a:off x="5867400" y="11430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06" name="Oval 38"/>
          <p:cNvSpPr>
            <a:spLocks noChangeArrowheads="1"/>
          </p:cNvSpPr>
          <p:nvPr/>
        </p:nvSpPr>
        <p:spPr bwMode="auto">
          <a:xfrm>
            <a:off x="5943600" y="2057400"/>
            <a:ext cx="1371600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413" name="Rectangle 45"/>
          <p:cNvSpPr>
            <a:spLocks noChangeArrowheads="1"/>
          </p:cNvSpPr>
          <p:nvPr/>
        </p:nvSpPr>
        <p:spPr bwMode="auto">
          <a:xfrm>
            <a:off x="4876800" y="2286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a.</a:t>
            </a:r>
          </a:p>
        </p:txBody>
      </p:sp>
      <p:sp>
        <p:nvSpPr>
          <p:cNvPr id="58414" name="Rectangle 46"/>
          <p:cNvSpPr>
            <a:spLocks noChangeArrowheads="1"/>
          </p:cNvSpPr>
          <p:nvPr/>
        </p:nvSpPr>
        <p:spPr bwMode="auto">
          <a:xfrm>
            <a:off x="5257800" y="12192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b.</a:t>
            </a:r>
          </a:p>
        </p:txBody>
      </p:sp>
      <p:sp>
        <p:nvSpPr>
          <p:cNvPr id="58415" name="Rectangle 47"/>
          <p:cNvSpPr>
            <a:spLocks noChangeArrowheads="1"/>
          </p:cNvSpPr>
          <p:nvPr/>
        </p:nvSpPr>
        <p:spPr bwMode="auto">
          <a:xfrm>
            <a:off x="5334000" y="22098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en-US" sz="4400">
                <a:solidFill>
                  <a:schemeClr val="tx2"/>
                </a:solidFill>
                <a:latin typeface="Comic Sans MS" pitchFamily="66" charset="0"/>
              </a:rPr>
              <a:t>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95" grpId="0"/>
      <p:bldP spid="58397" grpId="0" animBg="1"/>
      <p:bldP spid="58398" grpId="0" animBg="1"/>
      <p:bldP spid="58399" grpId="0" animBg="1"/>
      <p:bldP spid="58400" grpId="0" animBg="1"/>
      <p:bldP spid="58401" grpId="0" animBg="1"/>
      <p:bldP spid="5840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OLETID" val="11334470"/>
  <p:tag name="VIOLETTITLE" val="Unit 16: The weather and seasons"/>
  <p:tag name="VIOLETLESSON" val="16"/>
  <p:tag name="VIOLETCATID" val="8050125"/>
  <p:tag name="VIOLETSUBJECT" val="Tiếng Anh 5"/>
  <p:tag name="VIOLETAUTHORID" val="1928199"/>
  <p:tag name="VIOLETAUTHORNAME" val="Nguyễn Thị Ngọc Lan"/>
  <p:tag name="VIOLETAUTHORAVATAR" val="no_avatarf.jpg"/>
  <p:tag name="VIOLETAUTHORADDRESS" val="Trường TH Nghĩa Đạo - Bắc Ninh."/>
  <p:tag name="VIOLETDATE" val="2015-03-13 14:39:08"/>
  <p:tag name="VIOLETHIT" val="654"/>
  <p:tag name="VIOLETLIKE" val="0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9&quot;&gt;&lt;property id=&quot;20148&quot; value=&quot;5&quot;/&gt;&lt;property id=&quot;20300&quot; value=&quot;Slide 18&quot;/&gt;&lt;property id=&quot;20307&quot; value=&quot;265&quot;/&gt;&lt;/object&gt;&lt;object type=&quot;3&quot; unique_id=&quot;10010&quot;&gt;&lt;property id=&quot;20148&quot; value=&quot;5&quot;/&gt;&lt;property id=&quot;20300&quot; value=&quot;Slide 19&quot;/&gt;&lt;property id=&quot;20307&quot; value=&quot;268&quot;/&gt;&lt;/object&gt;&lt;object type=&quot;3&quot; unique_id=&quot;10147&quot;&gt;&lt;property id=&quot;20148&quot; value=&quot;5&quot;/&gt;&lt;property id=&quot;20300&quot; value=&quot;Slide 14&quot;/&gt;&lt;property id=&quot;20307&quot; value=&quot;271&quot;/&gt;&lt;/object&gt;&lt;object type=&quot;3&quot; unique_id=&quot;10150&quot;&gt;&lt;property id=&quot;20148&quot; value=&quot;5&quot;/&gt;&lt;property id=&quot;20300&quot; value=&quot;Slide 5&quot;/&gt;&lt;property id=&quot;20307&quot; value=&quot;274&quot;/&gt;&lt;/object&gt;&lt;object type=&quot;3&quot; unique_id=&quot;10151&quot;&gt;&lt;property id=&quot;20148&quot; value=&quot;5&quot;/&gt;&lt;property id=&quot;20300&quot; value=&quot;Slide 6 - &amp;quot;stormy&amp;quot;&quot;/&gt;&lt;property id=&quot;20307&quot; value=&quot;277&quot;/&gt;&lt;/object&gt;&lt;object type=&quot;3&quot; unique_id=&quot;10152&quot;&gt;&lt;property id=&quot;20148&quot; value=&quot;5&quot;/&gt;&lt;property id=&quot;20300&quot; value=&quot;Slide 7&quot;/&gt;&lt;property id=&quot;20307&quot; value=&quot;278&quot;/&gt;&lt;/object&gt;&lt;object type=&quot;3&quot; unique_id=&quot;10153&quot;&gt;&lt;property id=&quot;20148&quot; value=&quot;5&quot;/&gt;&lt;property id=&quot;20300&quot; value=&quot;Slide 8&quot;/&gt;&lt;property id=&quot;20307&quot; value=&quot;279&quot;/&gt;&lt;/object&gt;&lt;object type=&quot;3&quot; unique_id=&quot;10154&quot;&gt;&lt;property id=&quot;20148&quot; value=&quot;5&quot;/&gt;&lt;property id=&quot;20300&quot; value=&quot;Slide 9&quot;/&gt;&lt;property id=&quot;20307&quot; value=&quot;280&quot;/&gt;&lt;/object&gt;&lt;object type=&quot;3&quot; unique_id=&quot;10155&quot;&gt;&lt;property id=&quot;20148&quot; value=&quot;5&quot;/&gt;&lt;property id=&quot;20300&quot; value=&quot;Slide 10&quot;/&gt;&lt;property id=&quot;20307&quot; value=&quot;281&quot;/&gt;&lt;/object&gt;&lt;object type=&quot;3&quot; unique_id=&quot;10156&quot;&gt;&lt;property id=&quot;20148&quot; value=&quot;5&quot;/&gt;&lt;property id=&quot;20300&quot; value=&quot;Slide 13&quot;/&gt;&lt;property id=&quot;20307&quot; value=&quot;283&quot;/&gt;&lt;/object&gt;&lt;object type=&quot;3&quot; unique_id=&quot;10320&quot;&gt;&lt;property id=&quot;20148&quot; value=&quot;5&quot;/&gt;&lt;property id=&quot;20300&quot; value=&quot;Slide 15&quot;/&gt;&lt;property id=&quot;20307&quot; value=&quot;286&quot;/&gt;&lt;/object&gt;&lt;object type=&quot;3&quot; unique_id=&quot;10378&quot;&gt;&lt;property id=&quot;20148&quot; value=&quot;5&quot;/&gt;&lt;property id=&quot;20300&quot; value=&quot;Slide 3&quot;/&gt;&lt;property id=&quot;20307&quot; value=&quot;289&quot;/&gt;&lt;/object&gt;&lt;object type=&quot;3&quot; unique_id=&quot;10559&quot;&gt;&lt;property id=&quot;20148&quot; value=&quot;5&quot;/&gt;&lt;property id=&quot;20300&quot; value=&quot;Slide 12&quot;/&gt;&lt;property id=&quot;20307&quot; value=&quot;293&quot;/&gt;&lt;/object&gt;&lt;object type=&quot;3&quot; unique_id=&quot;10561&quot;&gt;&lt;property id=&quot;20148&quot; value=&quot;5&quot;/&gt;&lt;property id=&quot;20300&quot; value=&quot;Slide 17&quot;/&gt;&lt;property id=&quot;20307&quot; value=&quot;291&quot;/&gt;&lt;/object&gt;&lt;object type=&quot;3&quot; unique_id=&quot;10690&quot;&gt;&lt;property id=&quot;20148&quot; value=&quot;5&quot;/&gt;&lt;property id=&quot;20300&quot; value=&quot;Slide 11&quot;/&gt;&lt;property id=&quot;20307&quot; value=&quot;294&quot;/&gt;&lt;/object&gt;&lt;object type=&quot;3&quot; unique_id=&quot;10757&quot;&gt;&lt;property id=&quot;20148&quot; value=&quot;5&quot;/&gt;&lt;property id=&quot;20300&quot; value=&quot;Slide 20&quot;/&gt;&lt;property id=&quot;20307&quot; value=&quot;295&quot;/&gt;&lt;/object&gt;&lt;object type=&quot;3&quot; unique_id=&quot;10825&quot;&gt;&lt;property id=&quot;20148&quot; value=&quot;5&quot;/&gt;&lt;property id=&quot;20300&quot; value=&quot;Slide 4&quot;/&gt;&lt;property id=&quot;20307&quot; value=&quot;296&quot;/&gt;&lt;/object&gt;&lt;object type=&quot;3&quot; unique_id=&quot;11104&quot;&gt;&lt;property id=&quot;20148&quot; value=&quot;5&quot;/&gt;&lt;property id=&quot;20300&quot; value=&quot;Slide 1&quot;/&gt;&lt;property id=&quot;20307&quot; value=&quot;299&quot;/&gt;&lt;/object&gt;&lt;object type=&quot;3&quot; unique_id=&quot;11199&quot;&gt;&lt;property id=&quot;20148&quot; value=&quot;5&quot;/&gt;&lt;property id=&quot;20300&quot; value=&quot;Slide 16&quot;/&gt;&lt;property id=&quot;20307&quot; value=&quot;30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161</Words>
  <Application>Microsoft Office PowerPoint</Application>
  <PresentationFormat>On-screen Show (4:3)</PresentationFormat>
  <Paragraphs>59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.VnCentury SchoolbookH</vt:lpstr>
      <vt:lpstr>Times New Roman</vt:lpstr>
      <vt:lpstr>.VnMysticalH</vt:lpstr>
      <vt:lpstr>Comic Sans MS</vt:lpstr>
      <vt:lpstr>.VnArial</vt:lpstr>
      <vt:lpstr>Wingdings 2</vt:lpstr>
      <vt:lpstr>.VnAristote</vt:lpstr>
      <vt:lpstr>.VnMystical</vt:lpstr>
      <vt:lpstr>Verdana</vt:lpstr>
      <vt:lpstr>Default Design</vt:lpstr>
      <vt:lpstr>Slide 1</vt:lpstr>
      <vt:lpstr>Slide 2</vt:lpstr>
      <vt:lpstr>Slide 3</vt:lpstr>
      <vt:lpstr>Slide 4</vt:lpstr>
      <vt:lpstr>Slide 5</vt:lpstr>
      <vt:lpstr>stormy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Năm học :2014-2015.</dc:title>
  <dc:creator>Admin</dc:creator>
  <cp:lastModifiedBy>AutoBVT</cp:lastModifiedBy>
  <cp:revision>80</cp:revision>
  <dcterms:created xsi:type="dcterms:W3CDTF">2014-12-02T02:31:38Z</dcterms:created>
  <dcterms:modified xsi:type="dcterms:W3CDTF">2016-04-27T04:46:21Z</dcterms:modified>
</cp:coreProperties>
</file>